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4"/>
  </p:notesMasterIdLst>
  <p:handoutMasterIdLst>
    <p:handoutMasterId r:id="rId15"/>
  </p:handoutMasterIdLst>
  <p:sldIdLst>
    <p:sldId id="256" r:id="rId5"/>
    <p:sldId id="258" r:id="rId6"/>
    <p:sldId id="260" r:id="rId7"/>
    <p:sldId id="264" r:id="rId8"/>
    <p:sldId id="270" r:id="rId9"/>
    <p:sldId id="272" r:id="rId10"/>
    <p:sldId id="271" r:id="rId11"/>
    <p:sldId id="269" r:id="rId12"/>
    <p:sldId id="265" r:id="rId1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7" orient="horz" pos="2500" userDrawn="1">
          <p15:clr>
            <a:srgbClr val="A4A3A4"/>
          </p15:clr>
        </p15:guide>
        <p15:guide id="8" pos="495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F1E4"/>
    <a:srgbClr val="B8D3E8"/>
    <a:srgbClr val="197DCE"/>
    <a:srgbClr val="BC7FBB"/>
    <a:srgbClr val="7FC6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284E427A-3D55-4303-BF80-6455036E1DE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6" autoAdjust="0"/>
    <p:restoredTop sz="94291" autoAdjust="0"/>
  </p:normalViewPr>
  <p:slideViewPr>
    <p:cSldViewPr snapToGrid="0" showGuides="1">
      <p:cViewPr varScale="1">
        <p:scale>
          <a:sx n="114" d="100"/>
          <a:sy n="114" d="100"/>
        </p:scale>
        <p:origin x="468" y="114"/>
      </p:cViewPr>
      <p:guideLst>
        <p:guide pos="3840"/>
        <p:guide orient="horz" pos="2500"/>
        <p:guide pos="4951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8" d="100"/>
          <a:sy n="58" d="100"/>
        </p:scale>
        <p:origin x="2965" y="4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08B8B31-1CFE-4A78-A796-40061C1B298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F5D168-A009-4B34-B08F-277E0D6ABD9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D47A4C-1800-412B-9042-C93F1924AECC}" type="datetimeFigureOut">
              <a:rPr lang="en-US" smtClean="0"/>
              <a:t>11/7/2022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0C826E-30C5-4DD2-97CD-F700F8EBBFC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1BE32A-EDDE-428D-8FA7-84F681D978C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81FD62-43B6-432F-96E1-BCDE3916E10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93833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00EB3D-2307-4317-8A1D-B47FA45245F0}" type="datetimeFigureOut">
              <a:rPr lang="en-US" noProof="0" smtClean="0"/>
              <a:t>11/7/2022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D78A92-0141-4330-8F3E-FAADFAC23844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488877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D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descr="View of a mountain range">
            <a:extLst>
              <a:ext uri="{FF2B5EF4-FFF2-40B4-BE49-F238E27FC236}">
                <a16:creationId xmlns:a16="http://schemas.microsoft.com/office/drawing/2014/main" id="{1DAC5403-E1D0-4032-A9FE-410B2982643C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46C517-01CF-4924-81A5-DAD4CE0BFA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70000"/>
                </a:schemeClr>
              </a:gs>
              <a:gs pos="100000">
                <a:schemeClr val="accent3">
                  <a:alpha val="7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21" name="Text Placeholder 26">
            <a:extLst>
              <a:ext uri="{FF2B5EF4-FFF2-40B4-BE49-F238E27FC236}">
                <a16:creationId xmlns:a16="http://schemas.microsoft.com/office/drawing/2014/main" id="{E013E669-E15F-4096-81CC-6637C4A9F9E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912235" y="1680191"/>
            <a:ext cx="4367531" cy="324417"/>
          </a:xfrm>
        </p:spPr>
        <p:txBody>
          <a:bodyPr>
            <a:noAutofit/>
          </a:bodyPr>
          <a:lstStyle>
            <a:lvl1pPr marL="0" indent="0" algn="ctr">
              <a:buNone/>
              <a:defRPr sz="2000" b="1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20XX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37021" y="2107415"/>
            <a:ext cx="10117959" cy="2281355"/>
          </a:xfrm>
        </p:spPr>
        <p:txBody>
          <a:bodyPr>
            <a:noAutofit/>
          </a:bodyPr>
          <a:lstStyle>
            <a:lvl1pPr algn="ctr">
              <a:defRPr sz="8000"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PRESENTATION</a:t>
            </a:r>
            <a:br>
              <a:rPr lang="en-US" noProof="0"/>
            </a:br>
            <a:r>
              <a:rPr lang="en-US" noProof="0"/>
              <a:t>TITLE</a:t>
            </a:r>
          </a:p>
        </p:txBody>
      </p:sp>
      <p:sp>
        <p:nvSpPr>
          <p:cNvPr id="23" name="Text Placeholder 26">
            <a:extLst>
              <a:ext uri="{FF2B5EF4-FFF2-40B4-BE49-F238E27FC236}">
                <a16:creationId xmlns:a16="http://schemas.microsoft.com/office/drawing/2014/main" id="{5BB088E3-63C1-423F-A939-150B8E1F87A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912235" y="1333943"/>
            <a:ext cx="4367531" cy="324417"/>
          </a:xfrm>
        </p:spPr>
        <p:txBody>
          <a:bodyPr>
            <a:noAutofit/>
          </a:bodyPr>
          <a:lstStyle>
            <a:lvl1pPr marL="0" indent="0" algn="ctr">
              <a:buNone/>
              <a:defRPr sz="2300" b="0" i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Month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2A3D73F7-77EC-4576-B541-20C032F462DC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1050857" y="4720037"/>
            <a:ext cx="10090287" cy="1101897"/>
          </a:xfrm>
        </p:spPr>
        <p:txBody>
          <a:bodyPr>
            <a:noAutofit/>
          </a:bodyPr>
          <a:lstStyle>
            <a:lvl1pPr marL="0" indent="0" algn="ctr">
              <a:buNone/>
              <a:defRPr sz="35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noProof="0"/>
              <a:t>Presentation</a:t>
            </a:r>
            <a:br>
              <a:rPr lang="en-US" noProof="0"/>
            </a:br>
            <a:r>
              <a:rPr lang="en-US" noProof="0"/>
              <a:t>Tagline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691BBC0-FAFE-4A57-9925-6182B74C4C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879848" y="4453465"/>
            <a:ext cx="2432304" cy="64008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9668199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descr="View of a lake and mountain range">
            <a:extLst>
              <a:ext uri="{FF2B5EF4-FFF2-40B4-BE49-F238E27FC236}">
                <a16:creationId xmlns:a16="http://schemas.microsoft.com/office/drawing/2014/main" id="{1DAC5403-E1D0-4032-A9FE-410B2982643C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46C517-01CF-4924-81A5-DAD4CE0BFA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99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6" name="Text Placeholder 26">
            <a:extLst>
              <a:ext uri="{FF2B5EF4-FFF2-40B4-BE49-F238E27FC236}">
                <a16:creationId xmlns:a16="http://schemas.microsoft.com/office/drawing/2014/main" id="{82190F1B-1701-4806-870F-8FC7F32FE4A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912235" y="4222968"/>
            <a:ext cx="4367531" cy="474519"/>
          </a:xfrm>
        </p:spPr>
        <p:txBody>
          <a:bodyPr>
            <a:noAutofit/>
          </a:bodyPr>
          <a:lstStyle>
            <a:lvl1pPr marL="0" indent="0" algn="ctr">
              <a:buNone/>
              <a:defRPr sz="3500" b="0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+7 678-555-0128</a:t>
            </a:r>
          </a:p>
        </p:txBody>
      </p:sp>
      <p:sp>
        <p:nvSpPr>
          <p:cNvPr id="18" name="Text Placeholder 26">
            <a:extLst>
              <a:ext uri="{FF2B5EF4-FFF2-40B4-BE49-F238E27FC236}">
                <a16:creationId xmlns:a16="http://schemas.microsoft.com/office/drawing/2014/main" id="{972B7F81-5409-42D9-B44C-88D9CBD9BAD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912235" y="3927698"/>
            <a:ext cx="4367531" cy="288000"/>
          </a:xfrm>
        </p:spPr>
        <p:txBody>
          <a:bodyPr>
            <a:noAutofit/>
          </a:bodyPr>
          <a:lstStyle>
            <a:lvl1pPr marL="0" indent="0" algn="ctr">
              <a:buNone/>
              <a:defRPr sz="2000" b="0" i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Phone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FAA54554-5CE2-43AD-979D-F095482C49A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50857" y="2655074"/>
            <a:ext cx="10090287" cy="606659"/>
          </a:xfrm>
        </p:spPr>
        <p:txBody>
          <a:bodyPr>
            <a:noAutofit/>
          </a:bodyPr>
          <a:lstStyle>
            <a:lvl1pPr marL="0" indent="0" algn="ctr">
              <a:buNone/>
              <a:defRPr sz="35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noProof="0"/>
              <a:t>Alexander Martensson</a:t>
            </a:r>
          </a:p>
        </p:txBody>
      </p:sp>
      <p:sp>
        <p:nvSpPr>
          <p:cNvPr id="20" name="Text Placeholder 26">
            <a:extLst>
              <a:ext uri="{FF2B5EF4-FFF2-40B4-BE49-F238E27FC236}">
                <a16:creationId xmlns:a16="http://schemas.microsoft.com/office/drawing/2014/main" id="{A1D8F0C1-128A-435B-8585-F0B32496EC7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135722" y="5230723"/>
            <a:ext cx="5920556" cy="474519"/>
          </a:xfrm>
        </p:spPr>
        <p:txBody>
          <a:bodyPr>
            <a:noAutofit/>
          </a:bodyPr>
          <a:lstStyle>
            <a:lvl1pPr marL="0" indent="0" algn="ctr">
              <a:buNone/>
              <a:defRPr sz="3500" b="0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martensson@example.com</a:t>
            </a:r>
          </a:p>
        </p:txBody>
      </p:sp>
      <p:sp>
        <p:nvSpPr>
          <p:cNvPr id="22" name="Text Placeholder 26">
            <a:extLst>
              <a:ext uri="{FF2B5EF4-FFF2-40B4-BE49-F238E27FC236}">
                <a16:creationId xmlns:a16="http://schemas.microsoft.com/office/drawing/2014/main" id="{90B48E8B-E525-4852-9167-5281C64B1C3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912235" y="4929014"/>
            <a:ext cx="4367531" cy="288000"/>
          </a:xfrm>
        </p:spPr>
        <p:txBody>
          <a:bodyPr>
            <a:noAutofit/>
          </a:bodyPr>
          <a:lstStyle>
            <a:lvl1pPr marL="0" indent="0" algn="ctr">
              <a:buNone/>
              <a:defRPr sz="2000" b="0" i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Email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0C5EB90F-1ADD-412B-9044-2CC607B786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50856" y="993494"/>
            <a:ext cx="10104124" cy="1517356"/>
          </a:xfrm>
        </p:spPr>
        <p:txBody>
          <a:bodyPr>
            <a:noAutofit/>
          </a:bodyPr>
          <a:lstStyle>
            <a:lvl1pPr algn="ctr">
              <a:defRPr sz="8000"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THANK YOU!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40A1271-E1E7-40AB-9552-9B4249544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156204" y="2421953"/>
            <a:ext cx="5879592" cy="64008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711783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descr="View of a mountain range">
            <a:extLst>
              <a:ext uri="{FF2B5EF4-FFF2-40B4-BE49-F238E27FC236}">
                <a16:creationId xmlns:a16="http://schemas.microsoft.com/office/drawing/2014/main" id="{1DAC5403-E1D0-4032-A9FE-410B2982643C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46C517-01CF-4924-81A5-DAD4CE0BFA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70000"/>
                </a:schemeClr>
              </a:gs>
              <a:gs pos="100000">
                <a:schemeClr val="accent3">
                  <a:alpha val="7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37021" y="2107415"/>
            <a:ext cx="10117959" cy="2281355"/>
          </a:xfrm>
        </p:spPr>
        <p:txBody>
          <a:bodyPr>
            <a:noAutofit/>
          </a:bodyPr>
          <a:lstStyle>
            <a:lvl1pPr algn="ctr">
              <a:defRPr sz="8000"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PRESENTATION</a:t>
            </a:r>
            <a:br>
              <a:rPr lang="en-US" noProof="0"/>
            </a:br>
            <a:r>
              <a:rPr lang="en-US" noProof="0"/>
              <a:t>TITLE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691BBC0-FAFE-4A57-9925-6182B74C4C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879848" y="4453465"/>
            <a:ext cx="2432304" cy="64008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08214E67-DE9D-42F7-B713-798383BBD1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37021" y="4720036"/>
            <a:ext cx="10117959" cy="1101898"/>
          </a:xfrm>
        </p:spPr>
        <p:txBody>
          <a:bodyPr vert="horz" lIns="91440" tIns="45720" rIns="91440" bIns="45720" rtlCol="0">
            <a:noAutofit/>
          </a:bodyPr>
          <a:lstStyle>
            <a:lvl1pPr marL="0" indent="0" algn="ctr">
              <a:buNone/>
              <a:defRPr lang="en-US" sz="3500" b="0" i="0" dirty="0">
                <a:solidFill>
                  <a:schemeClr val="bg2"/>
                </a:solidFill>
              </a:defRPr>
            </a:lvl1pPr>
          </a:lstStyle>
          <a:p>
            <a:pPr marL="228600" lvl="0" indent="-228600" algn="ctr"/>
            <a:r>
              <a:rPr lang="en-US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0385532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39" y="128016"/>
            <a:ext cx="11932919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026" y="1747488"/>
            <a:ext cx="442800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01B00995-C0FC-4EC6-A9B0-828FB28FC47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1A54DF2-9EE6-43F7-A586-88CA6C624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351147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39" y="128016"/>
            <a:ext cx="11932919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026" y="1747488"/>
            <a:ext cx="442800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1A54DF2-9EE6-43F7-A586-88CA6C624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122F4F2-F130-4DBE-B244-1D59BBE5CD9D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D4CE5575-876A-4335-83ED-6B346DA1B4D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250358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39" y="128016"/>
            <a:ext cx="11932919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026" y="1747488"/>
            <a:ext cx="442800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1A54DF2-9EE6-43F7-A586-88CA6C624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D1F82F6E-10E8-4A58-9655-E18D14D7901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8" y="1840863"/>
            <a:ext cx="5157787" cy="664211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C2F6C18E-5BCB-42EF-9310-5BD6E011DF2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9BA2923F-D123-40C6-A193-B86D683D5B51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840863"/>
            <a:ext cx="5183188" cy="6642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6" name="Content Placeholder 5">
            <a:extLst>
              <a:ext uri="{FF2B5EF4-FFF2-40B4-BE49-F238E27FC236}">
                <a16:creationId xmlns:a16="http://schemas.microsoft.com/office/drawing/2014/main" id="{8305C175-94AC-44DD-9321-0A8DBDF22DA9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59988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39" y="128016"/>
            <a:ext cx="11932919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026" y="2105709"/>
            <a:ext cx="374904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1C3E675-6E45-4A81-AEA3-D36388222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1E4B599D-7641-40C1-8DAE-110A36403CF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177592"/>
            <a:ext cx="3932237" cy="3691396"/>
          </a:xfrm>
        </p:spPr>
        <p:txBody>
          <a:bodyPr/>
          <a:lstStyle>
            <a:lvl1pPr marL="0" indent="0">
              <a:buNone/>
              <a:defRPr sz="160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709FEF38-E3A7-4527-97CB-AF528BAEBA8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0012" y="457200"/>
            <a:ext cx="6172200" cy="5408613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279474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39" y="128016"/>
            <a:ext cx="11932919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026" y="2105709"/>
            <a:ext cx="374904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1C3E675-6E45-4A81-AEA3-D36388222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1E4B599D-7641-40C1-8DAE-110A36403CF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177592"/>
            <a:ext cx="3932237" cy="3691396"/>
          </a:xfrm>
        </p:spPr>
        <p:txBody>
          <a:bodyPr/>
          <a:lstStyle>
            <a:lvl1pPr marL="0" indent="0">
              <a:buNone/>
              <a:defRPr sz="160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1B69B4CE-EB2F-46CF-9A80-64E44E5E95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 anchor="ctr"/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983078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Unpaved road lined with trees, mountain side drive">
            <a:extLst>
              <a:ext uri="{FF2B5EF4-FFF2-40B4-BE49-F238E27FC236}">
                <a16:creationId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99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6E88236-C248-4008-9619-75BCE6D340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D3F74C5-9ADD-4AE3-BCA5-88726CC2A1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12920" y="1667974"/>
            <a:ext cx="356616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2B3756-19E0-4B2F-B1D5-7664E0B38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1832008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Unpaved road lined with trees, mountain side drive">
            <a:extLst>
              <a:ext uri="{FF2B5EF4-FFF2-40B4-BE49-F238E27FC236}">
                <a16:creationId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99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6E88236-C248-4008-9619-75BCE6D340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2630620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nu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510C334-F1CE-4CEF-ADC6-D1BADB9947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7629"/>
            <a:ext cx="10515600" cy="1325563"/>
          </a:xfrm>
        </p:spPr>
        <p:txBody>
          <a:bodyPr lIns="0" rIns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HOW TO USE THIS TEMPLATE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D3F74C5-9ADD-4AE3-BCA5-88726CC2A1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017776" y="1667974"/>
            <a:ext cx="8156448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1" name="Text Placeholder 21">
            <a:extLst>
              <a:ext uri="{FF2B5EF4-FFF2-40B4-BE49-F238E27FC236}">
                <a16:creationId xmlns:a16="http://schemas.microsoft.com/office/drawing/2014/main" id="{10000CCD-6AFF-4E65-8858-5502306E581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5578" y="1960171"/>
            <a:ext cx="882686" cy="10922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80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1</a:t>
            </a:r>
          </a:p>
        </p:txBody>
      </p:sp>
      <p:sp>
        <p:nvSpPr>
          <p:cNvPr id="32" name="Text Placeholder 24">
            <a:extLst>
              <a:ext uri="{FF2B5EF4-FFF2-40B4-BE49-F238E27FC236}">
                <a16:creationId xmlns:a16="http://schemas.microsoft.com/office/drawing/2014/main" id="{D5D777E5-98F6-416A-8D23-3399269D85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42535" y="1984171"/>
            <a:ext cx="3103110" cy="103235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30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3" name="Text Placeholder 21">
            <a:extLst>
              <a:ext uri="{FF2B5EF4-FFF2-40B4-BE49-F238E27FC236}">
                <a16:creationId xmlns:a16="http://schemas.microsoft.com/office/drawing/2014/main" id="{C979BADF-99B5-4C91-AAE5-FC2C4DBEDE2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20642" y="1960171"/>
            <a:ext cx="882686" cy="10922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80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2</a:t>
            </a:r>
          </a:p>
        </p:txBody>
      </p:sp>
      <p:sp>
        <p:nvSpPr>
          <p:cNvPr id="34" name="Text Placeholder 24">
            <a:extLst>
              <a:ext uri="{FF2B5EF4-FFF2-40B4-BE49-F238E27FC236}">
                <a16:creationId xmlns:a16="http://schemas.microsoft.com/office/drawing/2014/main" id="{6706F6A2-1599-4D73-9288-3ECEACDDCAE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77939" y="1984171"/>
            <a:ext cx="2243918" cy="103235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30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5" name="Text Placeholder 21">
            <a:extLst>
              <a:ext uri="{FF2B5EF4-FFF2-40B4-BE49-F238E27FC236}">
                <a16:creationId xmlns:a16="http://schemas.microsoft.com/office/drawing/2014/main" id="{BAE5E245-1702-4722-895D-0808BB0A868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906755" y="1977950"/>
            <a:ext cx="882686" cy="10922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80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3</a:t>
            </a:r>
          </a:p>
        </p:txBody>
      </p:sp>
      <p:sp>
        <p:nvSpPr>
          <p:cNvPr id="36" name="Text Placeholder 24">
            <a:extLst>
              <a:ext uri="{FF2B5EF4-FFF2-40B4-BE49-F238E27FC236}">
                <a16:creationId xmlns:a16="http://schemas.microsoft.com/office/drawing/2014/main" id="{3701E665-3CED-413C-BAC6-CE003B1494E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64052" y="2001950"/>
            <a:ext cx="2959116" cy="103235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30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7" name="Text Placeholder 24">
            <a:extLst>
              <a:ext uri="{FF2B5EF4-FFF2-40B4-BE49-F238E27FC236}">
                <a16:creationId xmlns:a16="http://schemas.microsoft.com/office/drawing/2014/main" id="{E01406B4-D44B-4D1E-91F3-D87541EAD4C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20059" y="3103993"/>
            <a:ext cx="1698625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8" name="Text Placeholder 24">
            <a:extLst>
              <a:ext uri="{FF2B5EF4-FFF2-40B4-BE49-F238E27FC236}">
                <a16:creationId xmlns:a16="http://schemas.microsoft.com/office/drawing/2014/main" id="{9AAD5CF9-9A59-4C5F-8C29-B92AD601211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18684" y="3103993"/>
            <a:ext cx="1698625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9" name="Text Placeholder 24">
            <a:extLst>
              <a:ext uri="{FF2B5EF4-FFF2-40B4-BE49-F238E27FC236}">
                <a16:creationId xmlns:a16="http://schemas.microsoft.com/office/drawing/2014/main" id="{C6725172-65CC-4645-B23F-E77886468F3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794793" y="3103993"/>
            <a:ext cx="2599197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0" name="Text Placeholder 24">
            <a:extLst>
              <a:ext uri="{FF2B5EF4-FFF2-40B4-BE49-F238E27FC236}">
                <a16:creationId xmlns:a16="http://schemas.microsoft.com/office/drawing/2014/main" id="{0EA5E6CA-5C78-4B75-BA22-59750E7D450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876955" y="3102450"/>
            <a:ext cx="3726423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1" name="Text Placeholder 24">
            <a:extLst>
              <a:ext uri="{FF2B5EF4-FFF2-40B4-BE49-F238E27FC236}">
                <a16:creationId xmlns:a16="http://schemas.microsoft.com/office/drawing/2014/main" id="{E1C61752-F57C-4FBF-93F3-06F43CCA43C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657040" y="5751926"/>
            <a:ext cx="8877920" cy="470478"/>
          </a:xfrm>
        </p:spPr>
        <p:txBody>
          <a:bodyPr>
            <a:normAutofit/>
          </a:bodyPr>
          <a:lstStyle>
            <a:lvl1pPr marL="0" indent="0" algn="ctr">
              <a:buNone/>
              <a:defRPr sz="1600" b="0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2" name="Text Placeholder 24">
            <a:extLst>
              <a:ext uri="{FF2B5EF4-FFF2-40B4-BE49-F238E27FC236}">
                <a16:creationId xmlns:a16="http://schemas.microsoft.com/office/drawing/2014/main" id="{E0232175-FB97-4039-8136-B9DD27441C0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794791" y="5070254"/>
            <a:ext cx="2599199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3" name="Text Placeholder 24">
            <a:extLst>
              <a:ext uri="{FF2B5EF4-FFF2-40B4-BE49-F238E27FC236}">
                <a16:creationId xmlns:a16="http://schemas.microsoft.com/office/drawing/2014/main" id="{6E5262C3-0603-403F-AB36-FB4EB9FC7BC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890713" y="5070254"/>
            <a:ext cx="3712665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4" name="Picture Placeholder 12">
            <a:extLst>
              <a:ext uri="{FF2B5EF4-FFF2-40B4-BE49-F238E27FC236}">
                <a16:creationId xmlns:a16="http://schemas.microsoft.com/office/drawing/2014/main" id="{D2FBACFC-8B68-4A37-95A4-26BE5A23D759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1020058" y="3976866"/>
            <a:ext cx="3273552" cy="1618488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6" name="Picture Placeholder 12">
            <a:extLst>
              <a:ext uri="{FF2B5EF4-FFF2-40B4-BE49-F238E27FC236}">
                <a16:creationId xmlns:a16="http://schemas.microsoft.com/office/drawing/2014/main" id="{5A6A36C6-8489-4333-927A-141D8F98AE50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4794792" y="4041034"/>
            <a:ext cx="2599199" cy="89611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7" name="Picture Placeholder 9">
            <a:extLst>
              <a:ext uri="{FF2B5EF4-FFF2-40B4-BE49-F238E27FC236}">
                <a16:creationId xmlns:a16="http://schemas.microsoft.com/office/drawing/2014/main" id="{BB2DF986-C446-4302-9099-B1512AD5D8CA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7876955" y="4041034"/>
            <a:ext cx="2599200" cy="8964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13890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E88C711-3D16-496B-BF96-001A0C0A3A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682374" y="6430061"/>
            <a:ext cx="241402" cy="197510"/>
          </a:xfrm>
          <a:prstGeom prst="rect">
            <a:avLst/>
          </a:prstGeom>
          <a:noFill/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3410712"/>
            <a:ext cx="11932920" cy="3319272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99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097552-E3A8-41F6-B00B-4A39A247AA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981036"/>
            <a:ext cx="10515600" cy="78263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DIVIDER SLIDE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1">
                <a:latin typeface="+mn-lt"/>
              </a:defRPr>
            </a:lvl1pPr>
          </a:lstStyle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070604" y="4804366"/>
            <a:ext cx="4050792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F4F6DD4A-6071-4D11-ABDB-28EA5AC8715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4942478"/>
            <a:ext cx="10515600" cy="459082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lang="en-US" sz="2300">
                <a:solidFill>
                  <a:schemeClr val="bg2"/>
                </a:solidFill>
              </a:defRPr>
            </a:lvl1pPr>
          </a:lstStyle>
          <a:p>
            <a:pPr marL="228600" lvl="0" indent="-228600" algn="ctr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234773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View of a lake with pine trees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685800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097552-E3A8-41F6-B00B-4A39A247AA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248" y="1169256"/>
            <a:ext cx="5285914" cy="782638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TEXT LAYOUT 1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028AD4F5-2320-4533-9EC4-9832091E65C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1248" y="2136036"/>
            <a:ext cx="5285914" cy="857098"/>
          </a:xfrm>
        </p:spPr>
        <p:txBody>
          <a:bodyPr>
            <a:normAutofit/>
          </a:bodyPr>
          <a:lstStyle>
            <a:lvl1pPr marL="0" indent="0" algn="l">
              <a:buNone/>
              <a:defRPr sz="2300">
                <a:solidFill>
                  <a:schemeClr val="bg2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026" y="1992586"/>
            <a:ext cx="442800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302F0820-F94A-40EF-B3BE-26CD0CB5517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8199" y="3100269"/>
            <a:ext cx="5288963" cy="2588637"/>
          </a:xfrm>
        </p:spPr>
        <p:txBody>
          <a:bodyPr lIns="0"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213956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Close up view of lake edge with mountain range background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3319272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097552-E3A8-41F6-B00B-4A39A247AA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248" y="1093460"/>
            <a:ext cx="5320386" cy="782638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TEXT LAYOUT 2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028AD4F5-2320-4533-9EC4-9832091E65C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1248" y="2060240"/>
            <a:ext cx="5320386" cy="882524"/>
          </a:xfrm>
        </p:spPr>
        <p:txBody>
          <a:bodyPr>
            <a:normAutofit/>
          </a:bodyPr>
          <a:lstStyle>
            <a:lvl1pPr marL="0" indent="0" algn="l">
              <a:buNone/>
              <a:defRPr sz="2300">
                <a:solidFill>
                  <a:schemeClr val="bg2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4693" y="1916790"/>
            <a:ext cx="450000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4B6CBCCA-9781-462D-AF43-C6AAE3D1AAA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17897" y="1125545"/>
            <a:ext cx="4707842" cy="1849304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991930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Sectio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Unpaved road lined with trees, mountain side drive">
            <a:extLst>
              <a:ext uri="{FF2B5EF4-FFF2-40B4-BE49-F238E27FC236}">
                <a16:creationId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99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03373955-AB5B-4186-8098-9DBA0AB2650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159649" y="2738211"/>
            <a:ext cx="4183650" cy="454353"/>
          </a:xfrm>
        </p:spPr>
        <p:txBody>
          <a:bodyPr>
            <a:noAutofit/>
          </a:bodyPr>
          <a:lstStyle>
            <a:lvl1pPr marL="0" indent="0">
              <a:buNone/>
              <a:defRPr sz="30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Section 1 title</a:t>
            </a:r>
          </a:p>
        </p:txBody>
      </p:sp>
      <p:sp>
        <p:nvSpPr>
          <p:cNvPr id="9" name="Text Placeholder 26">
            <a:extLst>
              <a:ext uri="{FF2B5EF4-FFF2-40B4-BE49-F238E27FC236}">
                <a16:creationId xmlns:a16="http://schemas.microsoft.com/office/drawing/2014/main" id="{B534F865-65DF-4129-9CE5-414E2493757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8201" y="1835244"/>
            <a:ext cx="10515599" cy="629105"/>
          </a:xfrm>
        </p:spPr>
        <p:txBody>
          <a:bodyPr lIns="0" rIns="0">
            <a:noAutofit/>
          </a:bodyPr>
          <a:lstStyle>
            <a:lvl1pPr marL="0" indent="0" algn="ctr">
              <a:buNone/>
              <a:defRPr sz="2300" b="0" i="0">
                <a:solidFill>
                  <a:schemeClr val="bg2"/>
                </a:solidFill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23A3472E-32B4-4CAD-B5D0-420AA3FB4CE3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6627121" y="2738211"/>
            <a:ext cx="4183650" cy="454353"/>
          </a:xfrm>
        </p:spPr>
        <p:txBody>
          <a:bodyPr>
            <a:noAutofit/>
          </a:bodyPr>
          <a:lstStyle>
            <a:lvl1pPr marL="0" indent="0">
              <a:buNone/>
              <a:defRPr sz="30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Section 2 title</a:t>
            </a:r>
          </a:p>
        </p:txBody>
      </p:sp>
      <p:sp>
        <p:nvSpPr>
          <p:cNvPr id="11" name="Text Placeholder 26">
            <a:extLst>
              <a:ext uri="{FF2B5EF4-FFF2-40B4-BE49-F238E27FC236}">
                <a16:creationId xmlns:a16="http://schemas.microsoft.com/office/drawing/2014/main" id="{1AEED068-3EA0-4BF4-875C-02473E9EB0C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159649" y="3428501"/>
            <a:ext cx="4365625" cy="2333625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defRPr sz="1600">
                <a:solidFill>
                  <a:schemeClr val="bg1"/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Text Placeholder 26">
            <a:extLst>
              <a:ext uri="{FF2B5EF4-FFF2-40B4-BE49-F238E27FC236}">
                <a16:creationId xmlns:a16="http://schemas.microsoft.com/office/drawing/2014/main" id="{3590B9DA-A2DF-4AE1-9A98-C7B84F48C3A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27121" y="3428501"/>
            <a:ext cx="4365625" cy="2333625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defRPr sz="1600">
                <a:solidFill>
                  <a:schemeClr val="bg1"/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510C334-F1CE-4CEF-ADC6-D1BADB9947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7629"/>
            <a:ext cx="10515600" cy="1325563"/>
          </a:xfrm>
        </p:spPr>
        <p:txBody>
          <a:bodyPr lIns="0" rIns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COMPARISON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6E88236-C248-4008-9619-75BCE6D340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D3F74C5-9ADD-4AE3-BCA5-88726CC2A1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11752" y="1667974"/>
            <a:ext cx="3968496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503723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Unpaved road lined with trees, mountain side drive">
            <a:extLst>
              <a:ext uri="{FF2B5EF4-FFF2-40B4-BE49-F238E27FC236}">
                <a16:creationId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9" name="Text Placeholder 26">
            <a:extLst>
              <a:ext uri="{FF2B5EF4-FFF2-40B4-BE49-F238E27FC236}">
                <a16:creationId xmlns:a16="http://schemas.microsoft.com/office/drawing/2014/main" id="{B534F865-65DF-4129-9CE5-414E2493757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41248" y="3359239"/>
            <a:ext cx="4357688" cy="2252574"/>
          </a:xfrm>
        </p:spPr>
        <p:txBody>
          <a:bodyPr lIns="0" rIns="0">
            <a:noAutofit/>
          </a:bodyPr>
          <a:lstStyle>
            <a:lvl1pPr marL="0" indent="0" algn="l">
              <a:buNone/>
              <a:defRPr sz="2300" b="0" i="0">
                <a:solidFill>
                  <a:schemeClr val="bg2"/>
                </a:solidFill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510C334-F1CE-4CEF-ADC6-D1BADB9947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248" y="2081624"/>
            <a:ext cx="4357688" cy="1325563"/>
          </a:xfrm>
        </p:spPr>
        <p:txBody>
          <a:bodyPr lIns="0" rIns="0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CHART SLIDE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6E88236-C248-4008-9619-75BCE6D340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D3F74C5-9ADD-4AE3-BCA5-88726CC2A1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1877" y="3191969"/>
            <a:ext cx="3968496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6" name="Chart Placeholder 18">
            <a:extLst>
              <a:ext uri="{FF2B5EF4-FFF2-40B4-BE49-F238E27FC236}">
                <a16:creationId xmlns:a16="http://schemas.microsoft.com/office/drawing/2014/main" id="{BE9C98A7-B145-402E-BADA-CE785E3BA996}"/>
              </a:ext>
            </a:extLst>
          </p:cNvPr>
          <p:cNvSpPr>
            <a:spLocks noGrp="1"/>
          </p:cNvSpPr>
          <p:nvPr>
            <p:ph type="chart" sz="quarter" idx="32"/>
          </p:nvPr>
        </p:nvSpPr>
        <p:spPr>
          <a:xfrm>
            <a:off x="6981371" y="1246188"/>
            <a:ext cx="4284663" cy="436562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noProof="0"/>
              <a:t>Click icon to add chart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253428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Unpaved road lined with trees, mountain side drive">
            <a:extLst>
              <a:ext uri="{FF2B5EF4-FFF2-40B4-BE49-F238E27FC236}">
                <a16:creationId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9" name="Text Placeholder 26">
            <a:extLst>
              <a:ext uri="{FF2B5EF4-FFF2-40B4-BE49-F238E27FC236}">
                <a16:creationId xmlns:a16="http://schemas.microsoft.com/office/drawing/2014/main" id="{B534F865-65DF-4129-9CE5-414E2493757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683563" y="3359239"/>
            <a:ext cx="2596896" cy="2252574"/>
          </a:xfrm>
        </p:spPr>
        <p:txBody>
          <a:bodyPr lIns="0" rIns="0">
            <a:noAutofit/>
          </a:bodyPr>
          <a:lstStyle>
            <a:lvl1pPr marL="0" indent="0" algn="l">
              <a:buNone/>
              <a:defRPr sz="2300" b="0" i="0">
                <a:solidFill>
                  <a:schemeClr val="bg2"/>
                </a:solidFill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510C334-F1CE-4CEF-ADC6-D1BADB9947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683562" y="1757774"/>
            <a:ext cx="2669859" cy="1325563"/>
          </a:xfrm>
        </p:spPr>
        <p:txBody>
          <a:bodyPr lIns="0" rIns="0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TABLE SLIDE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6E88236-C248-4008-9619-75BCE6D340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D3F74C5-9ADD-4AE3-BCA5-88726CC2A1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683563" y="3191969"/>
            <a:ext cx="1545336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Table Placeholder 17">
            <a:extLst>
              <a:ext uri="{FF2B5EF4-FFF2-40B4-BE49-F238E27FC236}">
                <a16:creationId xmlns:a16="http://schemas.microsoft.com/office/drawing/2014/main" id="{62814DE5-26B2-4A8E-BA8D-A2E4C5547EB9}"/>
              </a:ext>
            </a:extLst>
          </p:cNvPr>
          <p:cNvSpPr>
            <a:spLocks noGrp="1"/>
          </p:cNvSpPr>
          <p:nvPr>
            <p:ph type="tbl" sz="quarter" idx="17"/>
          </p:nvPr>
        </p:nvSpPr>
        <p:spPr>
          <a:xfrm>
            <a:off x="911225" y="1505433"/>
            <a:ext cx="6561138" cy="384713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noProof="0"/>
              <a:t>Click icon to add table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019475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83C23D1-BE9A-4E52-9BEF-D55C4CB757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645798" y="6386170"/>
            <a:ext cx="307239" cy="343814"/>
          </a:xfrm>
          <a:prstGeom prst="rect">
            <a:avLst/>
          </a:prstGeom>
          <a:noFill/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2368296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4" name="Text Placeholder 26">
            <a:extLst>
              <a:ext uri="{FF2B5EF4-FFF2-40B4-BE49-F238E27FC236}">
                <a16:creationId xmlns:a16="http://schemas.microsoft.com/office/drawing/2014/main" id="{B33A3032-1037-4342-827F-CF134997826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8201" y="1835244"/>
            <a:ext cx="10515599" cy="629105"/>
          </a:xfrm>
        </p:spPr>
        <p:txBody>
          <a:bodyPr lIns="0" rIns="0">
            <a:noAutofit/>
          </a:bodyPr>
          <a:lstStyle>
            <a:lvl1pPr marL="0" indent="0" algn="ctr">
              <a:buNone/>
              <a:defRPr sz="2300" b="0" i="0">
                <a:solidFill>
                  <a:schemeClr val="bg2"/>
                </a:solidFill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D6F6A17-AFDC-40C7-9D63-50FA052A16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7629"/>
            <a:ext cx="10515600" cy="1325563"/>
          </a:xfrm>
        </p:spPr>
        <p:txBody>
          <a:bodyPr lIns="0" rIns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BIG IMAGE SLIDE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668B9DC-C6AF-45D4-BBA3-A5EF781EAB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759708" y="1667974"/>
            <a:ext cx="4672584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612727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Unpaved road lined with trees, mountain side drive">
            <a:extLst>
              <a:ext uri="{FF2B5EF4-FFF2-40B4-BE49-F238E27FC236}">
                <a16:creationId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510C334-F1CE-4CEF-ADC6-D1BADB9947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68873"/>
            <a:ext cx="10515600" cy="1325563"/>
          </a:xfrm>
        </p:spPr>
        <p:txBody>
          <a:bodyPr lIns="0" rIns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VIDEO SLIDE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6E88236-C248-4008-9619-75BCE6D340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6" name="Media Placeholder 7">
            <a:extLst>
              <a:ext uri="{FF2B5EF4-FFF2-40B4-BE49-F238E27FC236}">
                <a16:creationId xmlns:a16="http://schemas.microsoft.com/office/drawing/2014/main" id="{A11F77F4-4B16-4503-B9B6-AE22C686E3E3}"/>
              </a:ext>
            </a:extLst>
          </p:cNvPr>
          <p:cNvSpPr>
            <a:spLocks noGrp="1"/>
          </p:cNvSpPr>
          <p:nvPr>
            <p:ph type="media" sz="quarter" idx="17"/>
          </p:nvPr>
        </p:nvSpPr>
        <p:spPr>
          <a:xfrm>
            <a:off x="1395984" y="1497770"/>
            <a:ext cx="9400032" cy="4215384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noProof="0"/>
              <a:t>Click icon to add media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997382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75097E-EB08-4475-9112-275B840279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821279" y="6118484"/>
            <a:ext cx="5494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 b="1">
                <a:solidFill>
                  <a:schemeClr val="bg1"/>
                </a:solidFill>
                <a:latin typeface="+mn-lt"/>
              </a:defRPr>
            </a:lvl1pPr>
          </a:lstStyle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DB6A3A-74E6-4FE2-8AD2-CEB070447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0128AA-FDF4-4DD5-A009-3C58D24570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0482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1C2DC0-7E13-4A66-9F9B-371BA9C6E4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10600" y="611848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MM.DD.20XX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1F296578-6D40-435B-861E-0904DDC10B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8484"/>
            <a:ext cx="33987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</p:spTree>
    <p:extLst>
      <p:ext uri="{BB962C8B-B14F-4D97-AF65-F5344CB8AC3E}">
        <p14:creationId xmlns:p14="http://schemas.microsoft.com/office/powerpoint/2010/main" val="32239991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77" r:id="rId2"/>
    <p:sldLayoutId id="2147483678" r:id="rId3"/>
    <p:sldLayoutId id="2147483679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87" r:id="rId17"/>
    <p:sldLayoutId id="2147483695" r:id="rId18"/>
    <p:sldLayoutId id="2147483688" r:id="rId1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000" b="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572" userDrawn="1">
          <p15:clr>
            <a:srgbClr val="F26B43"/>
          </p15:clr>
        </p15:guide>
        <p15:guide id="2" pos="574" userDrawn="1">
          <p15:clr>
            <a:srgbClr val="F26B43"/>
          </p15:clr>
        </p15:guide>
        <p15:guide id="3" pos="7106" userDrawn="1">
          <p15:clr>
            <a:srgbClr val="F26B43"/>
          </p15:clr>
        </p15:guide>
        <p15:guide id="4" orient="horz" pos="3748" userDrawn="1">
          <p15:clr>
            <a:srgbClr val="F26B43"/>
          </p15:clr>
        </p15:guide>
        <p15:guide id="5" pos="4407" userDrawn="1">
          <p15:clr>
            <a:srgbClr val="F26B43"/>
          </p15:clr>
        </p15:guide>
        <p15:guide id="6" pos="3273" userDrawn="1">
          <p15:clr>
            <a:srgbClr val="F26B43"/>
          </p15:clr>
        </p15:guide>
        <p15:guide id="7" pos="3840" userDrawn="1">
          <p15:clr>
            <a:srgbClr val="F26B43"/>
          </p15:clr>
        </p15:guide>
        <p15:guide id="8" orient="horz" pos="2160" userDrawn="1">
          <p15:clr>
            <a:srgbClr val="F26B43"/>
          </p15:clr>
        </p15:guide>
        <p15:guide id="9" pos="302" userDrawn="1">
          <p15:clr>
            <a:srgbClr val="F26B43"/>
          </p15:clr>
        </p15:guide>
        <p15:guide id="10" pos="737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://razvangrigorescu.surge.sh/" TargetMode="Externa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70722D-0BC0-4487-812D-1E4E0DEC112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November</a:t>
            </a:r>
            <a:endParaRPr lang="ru-RU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D65CF0B-BB68-4A49-91EE-96E78E8CAD6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2022</a:t>
            </a:r>
          </a:p>
          <a:p>
            <a:endParaRPr lang="ru-RU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5857963-8D3D-4F24-B535-54652EE09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Ecommerce Website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423163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93D545-C417-48EA-9543-078BF8EB6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5879" y="848414"/>
            <a:ext cx="5928520" cy="782638"/>
          </a:xfrm>
        </p:spPr>
        <p:txBody>
          <a:bodyPr>
            <a:normAutofit fontScale="90000"/>
          </a:bodyPr>
          <a:lstStyle/>
          <a:p>
            <a:r>
              <a:rPr lang="en-US" sz="5400" dirty="0"/>
              <a:t>Content presentation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9A8D28-D968-408D-AA5E-1B16F071D7D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36050" y="2955571"/>
            <a:ext cx="1726690" cy="542995"/>
          </a:xfrm>
        </p:spPr>
        <p:txBody>
          <a:bodyPr/>
          <a:lstStyle/>
          <a:p>
            <a:r>
              <a:rPr lang="en-US" dirty="0"/>
              <a:t>Project Info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D492004-FF5A-486F-BD35-52AACB74C65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A87CCE32-1F2A-E313-10EF-2015396CCB9A}"/>
              </a:ext>
            </a:extLst>
          </p:cNvPr>
          <p:cNvSpPr txBox="1">
            <a:spLocks/>
          </p:cNvSpPr>
          <p:nvPr/>
        </p:nvSpPr>
        <p:spPr>
          <a:xfrm>
            <a:off x="1691082" y="3558955"/>
            <a:ext cx="1245427" cy="5429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3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Pages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10A6FBAF-2BD4-A72E-0F9D-5D3078BA57AC}"/>
              </a:ext>
            </a:extLst>
          </p:cNvPr>
          <p:cNvSpPr txBox="1">
            <a:spLocks/>
          </p:cNvSpPr>
          <p:nvPr/>
        </p:nvSpPr>
        <p:spPr>
          <a:xfrm>
            <a:off x="2313795" y="4113981"/>
            <a:ext cx="2132519" cy="5429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3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Functionalities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1115E935-B304-3730-2E7F-B518AA588AAE}"/>
              </a:ext>
            </a:extLst>
          </p:cNvPr>
          <p:cNvSpPr txBox="1">
            <a:spLocks/>
          </p:cNvSpPr>
          <p:nvPr/>
        </p:nvSpPr>
        <p:spPr>
          <a:xfrm>
            <a:off x="3898111" y="4696368"/>
            <a:ext cx="2132519" cy="5429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3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Bugs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324A9EE1-D0F6-2F04-EE5D-0F18FDB76020}"/>
              </a:ext>
            </a:extLst>
          </p:cNvPr>
          <p:cNvSpPr txBox="1">
            <a:spLocks/>
          </p:cNvSpPr>
          <p:nvPr/>
        </p:nvSpPr>
        <p:spPr>
          <a:xfrm>
            <a:off x="4571880" y="5239363"/>
            <a:ext cx="2132519" cy="5429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3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Improvements</a:t>
            </a:r>
          </a:p>
        </p:txBody>
      </p:sp>
      <p:sp>
        <p:nvSpPr>
          <p:cNvPr id="13" name="Footer Placeholder 3">
            <a:extLst>
              <a:ext uri="{FF2B5EF4-FFF2-40B4-BE49-F238E27FC236}">
                <a16:creationId xmlns:a16="http://schemas.microsoft.com/office/drawing/2014/main" id="{E65531F6-0826-9A02-605E-EEE1C7F0B99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173885" y="6118484"/>
            <a:ext cx="2427513" cy="534243"/>
          </a:xfrm>
        </p:spPr>
        <p:txBody>
          <a:bodyPr/>
          <a:lstStyle/>
          <a:p>
            <a:r>
              <a:rPr lang="en-US" sz="1800" dirty="0">
                <a:latin typeface="Bradley Hand ITC" panose="03070402050302030203" pitchFamily="66" charset="0"/>
              </a:rPr>
              <a:t>Adventure lies ahead</a:t>
            </a:r>
          </a:p>
        </p:txBody>
      </p:sp>
    </p:spTree>
    <p:extLst>
      <p:ext uri="{BB962C8B-B14F-4D97-AF65-F5344CB8AC3E}">
        <p14:creationId xmlns:p14="http://schemas.microsoft.com/office/powerpoint/2010/main" val="37335236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E1BA9B4B-C586-4B6B-8142-E49AC2D37A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652" y="389397"/>
            <a:ext cx="10515600" cy="1325563"/>
          </a:xfrm>
        </p:spPr>
        <p:txBody>
          <a:bodyPr/>
          <a:lstStyle/>
          <a:p>
            <a:r>
              <a:rPr lang="en-US" dirty="0"/>
              <a:t>Project Info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630E50A-AB9F-4122-B5E0-DE40C6E4830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Ecommerce website with products designed for outdoor activities.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FC3CF09-BAFF-4590-A12C-E378DFF1DA5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912359" y="2866996"/>
            <a:ext cx="4534678" cy="2962943"/>
          </a:xfrm>
        </p:spPr>
        <p:txBody>
          <a:bodyPr>
            <a:normAutofit/>
          </a:bodyPr>
          <a:lstStyle/>
          <a:p>
            <a:r>
              <a:rPr lang="en-US" sz="2400" dirty="0"/>
              <a:t>Tools used: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400" dirty="0"/>
              <a:t>Visual Studio Code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400" dirty="0"/>
              <a:t>HTML, CSS, JavaScript, Bootstrap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400" dirty="0"/>
              <a:t>JSON Database / </a:t>
            </a:r>
            <a:r>
              <a:rPr lang="en-US" sz="2400" dirty="0" err="1"/>
              <a:t>MockAPI</a:t>
            </a:r>
            <a:endParaRPr lang="en-US" sz="2400" dirty="0"/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400" dirty="0"/>
              <a:t>Postman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400" dirty="0"/>
              <a:t>AJAX </a:t>
            </a:r>
            <a:r>
              <a:rPr lang="en-US" sz="2400" dirty="0" err="1"/>
              <a:t>methds</a:t>
            </a:r>
            <a:endParaRPr lang="en-US" sz="2400" dirty="0"/>
          </a:p>
          <a:p>
            <a:endParaRPr lang="en-US" sz="2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132B1B3-C6FB-4075-BF96-89BEEBC1E9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3</a:t>
            </a:fld>
            <a:endParaRPr lang="en-US" dirty="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1F685D2-BA63-02D8-315A-F2B171AD3945}"/>
              </a:ext>
            </a:extLst>
          </p:cNvPr>
          <p:cNvGrpSpPr/>
          <p:nvPr/>
        </p:nvGrpSpPr>
        <p:grpSpPr>
          <a:xfrm>
            <a:off x="838200" y="2587419"/>
            <a:ext cx="6277518" cy="2949908"/>
            <a:chOff x="846088" y="2579547"/>
            <a:chExt cx="6277518" cy="2949908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AA93D39F-1E58-2542-9C9E-63C04845B2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46088" y="2658779"/>
              <a:ext cx="1135498" cy="1135498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2D154E48-4B29-DB10-54B1-6998949291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19642" y="4393957"/>
              <a:ext cx="1135498" cy="1135498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0BBC3DF-5A71-91C6-9713-E708E1F4A6D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19642" y="2658779"/>
              <a:ext cx="1135498" cy="1135498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431E48A9-1B9C-AB16-3E3B-99624DB2388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960502" y="2579547"/>
              <a:ext cx="1135498" cy="1135498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4E509D77-19CA-86BE-A045-A4C3D19BEEE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960502" y="4329097"/>
              <a:ext cx="1135498" cy="1135498"/>
            </a:xfrm>
            <a:prstGeom prst="rect">
              <a:avLst/>
            </a:prstGeom>
            <a:ln w="8037" cap="flat">
              <a:noFill/>
              <a:prstDash val="solid"/>
              <a:miter/>
            </a:ln>
          </p:spPr>
        </p:pic>
        <p:pic>
          <p:nvPicPr>
            <p:cNvPr id="21" name="Graphic 20">
              <a:extLst>
                <a:ext uri="{FF2B5EF4-FFF2-40B4-BE49-F238E27FC236}">
                  <a16:creationId xmlns:a16="http://schemas.microsoft.com/office/drawing/2014/main" id="{39B29CFB-97BF-D806-FA93-A3A397589E0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64540" y="4393957"/>
              <a:ext cx="1135498" cy="1135498"/>
            </a:xfrm>
            <a:prstGeom prst="rect">
              <a:avLst/>
            </a:prstGeom>
          </p:spPr>
        </p:pic>
        <p:sp>
          <p:nvSpPr>
            <p:cNvPr id="22" name="Arrow: Curved Right 21">
              <a:extLst>
                <a:ext uri="{FF2B5EF4-FFF2-40B4-BE49-F238E27FC236}">
                  <a16:creationId xmlns:a16="http://schemas.microsoft.com/office/drawing/2014/main" id="{C9636972-ECF6-86BD-5772-8A06859DA9BB}"/>
                </a:ext>
              </a:extLst>
            </p:cNvPr>
            <p:cNvSpPr/>
            <p:nvPr/>
          </p:nvSpPr>
          <p:spPr>
            <a:xfrm flipH="1">
              <a:off x="6453196" y="3545111"/>
              <a:ext cx="670410" cy="1156460"/>
            </a:xfrm>
            <a:prstGeom prst="curvedRightArrow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3" name="Arrow: Right 22">
              <a:extLst>
                <a:ext uri="{FF2B5EF4-FFF2-40B4-BE49-F238E27FC236}">
                  <a16:creationId xmlns:a16="http://schemas.microsoft.com/office/drawing/2014/main" id="{925BD57D-C736-78BE-5387-12151E208B64}"/>
                </a:ext>
              </a:extLst>
            </p:cNvPr>
            <p:cNvSpPr/>
            <p:nvPr/>
          </p:nvSpPr>
          <p:spPr>
            <a:xfrm>
              <a:off x="2338783" y="3203635"/>
              <a:ext cx="502868" cy="266396"/>
            </a:xfrm>
            <a:prstGeom prst="rightArrow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Arrow: Right 23">
              <a:extLst>
                <a:ext uri="{FF2B5EF4-FFF2-40B4-BE49-F238E27FC236}">
                  <a16:creationId xmlns:a16="http://schemas.microsoft.com/office/drawing/2014/main" id="{A524B1C0-5FF2-8107-7002-5E2C4C19497C}"/>
                </a:ext>
              </a:extLst>
            </p:cNvPr>
            <p:cNvSpPr/>
            <p:nvPr/>
          </p:nvSpPr>
          <p:spPr>
            <a:xfrm>
              <a:off x="4341070" y="3232384"/>
              <a:ext cx="502868" cy="266396"/>
            </a:xfrm>
            <a:prstGeom prst="rightArrow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Arrow: Right 24">
              <a:extLst>
                <a:ext uri="{FF2B5EF4-FFF2-40B4-BE49-F238E27FC236}">
                  <a16:creationId xmlns:a16="http://schemas.microsoft.com/office/drawing/2014/main" id="{234977E7-6107-9951-2072-BDF178CA9951}"/>
                </a:ext>
              </a:extLst>
            </p:cNvPr>
            <p:cNvSpPr/>
            <p:nvPr/>
          </p:nvSpPr>
          <p:spPr>
            <a:xfrm flipH="1">
              <a:off x="4341928" y="4867594"/>
              <a:ext cx="502868" cy="266396"/>
            </a:xfrm>
            <a:prstGeom prst="rightArrow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Arrow: Right 25">
              <a:extLst>
                <a:ext uri="{FF2B5EF4-FFF2-40B4-BE49-F238E27FC236}">
                  <a16:creationId xmlns:a16="http://schemas.microsoft.com/office/drawing/2014/main" id="{1783A254-AFAF-49A6-221D-3848DF976E84}"/>
                </a:ext>
              </a:extLst>
            </p:cNvPr>
            <p:cNvSpPr/>
            <p:nvPr/>
          </p:nvSpPr>
          <p:spPr>
            <a:xfrm rot="5400000" flipH="1">
              <a:off x="1319737" y="3990949"/>
              <a:ext cx="281800" cy="281826"/>
            </a:xfrm>
            <a:prstGeom prst="rightArrow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Arrow: Right 26">
              <a:extLst>
                <a:ext uri="{FF2B5EF4-FFF2-40B4-BE49-F238E27FC236}">
                  <a16:creationId xmlns:a16="http://schemas.microsoft.com/office/drawing/2014/main" id="{2BE2B9C4-A4BA-837E-CE1D-6451988AC1B9}"/>
                </a:ext>
              </a:extLst>
            </p:cNvPr>
            <p:cNvSpPr/>
            <p:nvPr/>
          </p:nvSpPr>
          <p:spPr>
            <a:xfrm flipH="1">
              <a:off x="2290142" y="4876862"/>
              <a:ext cx="502868" cy="266396"/>
            </a:xfrm>
            <a:prstGeom prst="rightArrow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Footer Placeholder 3">
            <a:extLst>
              <a:ext uri="{FF2B5EF4-FFF2-40B4-BE49-F238E27FC236}">
                <a16:creationId xmlns:a16="http://schemas.microsoft.com/office/drawing/2014/main" id="{09CB8266-AC50-037E-9649-88D8E5FB9D0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173885" y="6118484"/>
            <a:ext cx="2427513" cy="534243"/>
          </a:xfrm>
        </p:spPr>
        <p:txBody>
          <a:bodyPr/>
          <a:lstStyle/>
          <a:p>
            <a:r>
              <a:rPr lang="en-US" sz="1800" dirty="0">
                <a:latin typeface="Bradley Hand ITC" panose="03070402050302030203" pitchFamily="66" charset="0"/>
              </a:rPr>
              <a:t>Adventure lies ahead</a:t>
            </a:r>
          </a:p>
        </p:txBody>
      </p:sp>
    </p:spTree>
    <p:extLst>
      <p:ext uri="{BB962C8B-B14F-4D97-AF65-F5344CB8AC3E}">
        <p14:creationId xmlns:p14="http://schemas.microsoft.com/office/powerpoint/2010/main" val="187680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C2806C0-8AE3-4975-9946-CCD70055F4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4151" y="296865"/>
            <a:ext cx="2586135" cy="1325563"/>
          </a:xfrm>
        </p:spPr>
        <p:txBody>
          <a:bodyPr/>
          <a:lstStyle/>
          <a:p>
            <a:r>
              <a:rPr lang="en-US" dirty="0"/>
              <a:t>Pages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3B30A82-8E4A-471C-A080-278975C952A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D8F9E36-CD39-4DDD-927C-C07E8C070A1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EA114D1-8831-DE1B-2354-2AF26A9FCC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7102" y="948860"/>
            <a:ext cx="275053" cy="275053"/>
          </a:xfrm>
          <a:prstGeom prst="rect">
            <a:avLst/>
          </a:prstGeom>
        </p:spPr>
      </p:pic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C0B37305-CE93-8286-4E00-79CC4BCEBF2C}"/>
              </a:ext>
            </a:extLst>
          </p:cNvPr>
          <p:cNvSpPr txBox="1">
            <a:spLocks/>
          </p:cNvSpPr>
          <p:nvPr/>
        </p:nvSpPr>
        <p:spPr>
          <a:xfrm>
            <a:off x="8172062" y="1246803"/>
            <a:ext cx="2423237" cy="62910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Home Page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66CD5052-F56F-D5E8-1DA7-9D19204F2AF8}"/>
              </a:ext>
            </a:extLst>
          </p:cNvPr>
          <p:cNvSpPr txBox="1">
            <a:spLocks/>
          </p:cNvSpPr>
          <p:nvPr/>
        </p:nvSpPr>
        <p:spPr>
          <a:xfrm>
            <a:off x="6296076" y="2572366"/>
            <a:ext cx="4919320" cy="296294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2000" dirty="0">
                <a:solidFill>
                  <a:schemeClr val="bg1"/>
                </a:solidFill>
              </a:rPr>
              <a:t>The Home Page displays an intuitive navigation Navbar, with a icon on the left which is also the back link to home page from anywhere inside the website.</a:t>
            </a:r>
          </a:p>
          <a:p>
            <a:pPr marL="0" indent="0" algn="just">
              <a:buNone/>
            </a:pPr>
            <a:r>
              <a:rPr lang="en-US" sz="2000" dirty="0">
                <a:solidFill>
                  <a:schemeClr val="bg1"/>
                </a:solidFill>
              </a:rPr>
              <a:t>On the right side we have the Cart and the Admin page. </a:t>
            </a:r>
          </a:p>
          <a:p>
            <a:pPr marL="0" indent="0" algn="just">
              <a:buNone/>
            </a:pPr>
            <a:r>
              <a:rPr lang="en-US" sz="2000" dirty="0">
                <a:solidFill>
                  <a:schemeClr val="bg1"/>
                </a:solidFill>
              </a:rPr>
              <a:t>Further down, we have the page banner and the products.</a:t>
            </a:r>
          </a:p>
          <a:p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132F53F-DB17-D762-5788-935EDD8465F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605" r="6102"/>
          <a:stretch/>
        </p:blipFill>
        <p:spPr>
          <a:xfrm>
            <a:off x="432783" y="465752"/>
            <a:ext cx="5463142" cy="6017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9933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C2806C0-8AE3-4975-9946-CCD70055F4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4151" y="296865"/>
            <a:ext cx="2586135" cy="1325563"/>
          </a:xfrm>
        </p:spPr>
        <p:txBody>
          <a:bodyPr/>
          <a:lstStyle/>
          <a:p>
            <a:r>
              <a:rPr lang="en-US" dirty="0"/>
              <a:t>Pages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D8F9E36-CD39-4DDD-927C-C07E8C070A1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EA114D1-8831-DE1B-2354-2AF26A9FCC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7102" y="948860"/>
            <a:ext cx="275053" cy="275053"/>
          </a:xfrm>
          <a:prstGeom prst="rect">
            <a:avLst/>
          </a:prstGeom>
        </p:spPr>
      </p:pic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C0B37305-CE93-8286-4E00-79CC4BCEBF2C}"/>
              </a:ext>
            </a:extLst>
          </p:cNvPr>
          <p:cNvSpPr txBox="1">
            <a:spLocks/>
          </p:cNvSpPr>
          <p:nvPr/>
        </p:nvSpPr>
        <p:spPr>
          <a:xfrm>
            <a:off x="8172062" y="1246803"/>
            <a:ext cx="2423237" cy="62910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Details Page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66CD5052-F56F-D5E8-1DA7-9D19204F2AF8}"/>
              </a:ext>
            </a:extLst>
          </p:cNvPr>
          <p:cNvSpPr txBox="1">
            <a:spLocks/>
          </p:cNvSpPr>
          <p:nvPr/>
        </p:nvSpPr>
        <p:spPr>
          <a:xfrm>
            <a:off x="6510680" y="2274423"/>
            <a:ext cx="4919320" cy="296294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2000" dirty="0">
                <a:solidFill>
                  <a:schemeClr val="bg1"/>
                </a:solidFill>
              </a:rPr>
              <a:t>Starting from the top, we have the navigation bar with the Site Logo and two buttons (Cart and Admin). </a:t>
            </a:r>
          </a:p>
          <a:p>
            <a:pPr marL="0" indent="0" algn="just">
              <a:buNone/>
            </a:pPr>
            <a:r>
              <a:rPr lang="en-US" sz="2000" dirty="0">
                <a:solidFill>
                  <a:schemeClr val="bg1"/>
                </a:solidFill>
              </a:rPr>
              <a:t>By clicking the logo, the user is redirected to home Page.</a:t>
            </a:r>
          </a:p>
          <a:p>
            <a:pPr marL="0" indent="0" algn="just">
              <a:buNone/>
            </a:pPr>
            <a:endParaRPr lang="en-US" sz="2000" dirty="0">
              <a:solidFill>
                <a:schemeClr val="bg1"/>
              </a:solidFill>
            </a:endParaRPr>
          </a:p>
          <a:p>
            <a:pPr marL="0" indent="0" algn="just">
              <a:buNone/>
            </a:pPr>
            <a:r>
              <a:rPr lang="en-US" sz="2000" dirty="0">
                <a:solidFill>
                  <a:schemeClr val="bg1"/>
                </a:solidFill>
              </a:rPr>
              <a:t>Next is the product details where the users ca see product specification, price and a button to ad the desired product to cart.</a:t>
            </a:r>
          </a:p>
          <a:p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396098DB-429E-EC85-B9CA-27A8B514BAF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173885" y="6118484"/>
            <a:ext cx="2427513" cy="534243"/>
          </a:xfrm>
        </p:spPr>
        <p:txBody>
          <a:bodyPr/>
          <a:lstStyle/>
          <a:p>
            <a:r>
              <a:rPr lang="en-US" sz="1800" dirty="0">
                <a:latin typeface="Bradley Hand ITC" panose="03070402050302030203" pitchFamily="66" charset="0"/>
              </a:rPr>
              <a:t>Adventure lies ahead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A61AD3-D6D2-0548-541B-DE38D5007F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069" y="2143827"/>
            <a:ext cx="5441205" cy="322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6176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C2806C0-8AE3-4975-9946-CCD70055F4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4151" y="296865"/>
            <a:ext cx="2586135" cy="1325563"/>
          </a:xfrm>
        </p:spPr>
        <p:txBody>
          <a:bodyPr/>
          <a:lstStyle/>
          <a:p>
            <a:r>
              <a:rPr lang="en-US" dirty="0"/>
              <a:t>Pages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D8F9E36-CD39-4DDD-927C-C07E8C070A1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EA114D1-8831-DE1B-2354-2AF26A9FCC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7102" y="948860"/>
            <a:ext cx="275053" cy="275053"/>
          </a:xfrm>
          <a:prstGeom prst="rect">
            <a:avLst/>
          </a:prstGeom>
        </p:spPr>
      </p:pic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C0B37305-CE93-8286-4E00-79CC4BCEBF2C}"/>
              </a:ext>
            </a:extLst>
          </p:cNvPr>
          <p:cNvSpPr txBox="1">
            <a:spLocks/>
          </p:cNvSpPr>
          <p:nvPr/>
        </p:nvSpPr>
        <p:spPr>
          <a:xfrm>
            <a:off x="8172062" y="1246803"/>
            <a:ext cx="2423237" cy="62910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Cart Page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66CD5052-F56F-D5E8-1DA7-9D19204F2AF8}"/>
              </a:ext>
            </a:extLst>
          </p:cNvPr>
          <p:cNvSpPr txBox="1">
            <a:spLocks/>
          </p:cNvSpPr>
          <p:nvPr/>
        </p:nvSpPr>
        <p:spPr>
          <a:xfrm>
            <a:off x="6510680" y="2274423"/>
            <a:ext cx="4919320" cy="2962943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2000" dirty="0">
                <a:solidFill>
                  <a:schemeClr val="bg1"/>
                </a:solidFill>
              </a:rPr>
              <a:t>Cart page belongs to the users/buyers. Here, they have an overview of the desired products, and are able to perform multiple actions: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chemeClr val="bg1"/>
                </a:solidFill>
              </a:rPr>
              <a:t>Increase or decrease desired quantity for the products;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chemeClr val="bg1"/>
                </a:solidFill>
              </a:rPr>
              <a:t>Delete products from cart;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chemeClr val="bg1"/>
                </a:solidFill>
              </a:rPr>
              <a:t>See total amount of selected products;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chemeClr val="bg1"/>
                </a:solidFill>
              </a:rPr>
              <a:t>Delete products;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en-US" sz="2000" dirty="0" err="1">
                <a:solidFill>
                  <a:schemeClr val="bg1"/>
                </a:solidFill>
              </a:rPr>
              <a:t>Discont</a:t>
            </a:r>
            <a:r>
              <a:rPr lang="en-US" sz="2000" dirty="0">
                <a:solidFill>
                  <a:schemeClr val="bg1"/>
                </a:solidFill>
              </a:rPr>
              <a:t> code also available on site.</a:t>
            </a:r>
          </a:p>
          <a:p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6488C3F3-9A5D-2F29-FB4D-6595C3A9764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173885" y="6118484"/>
            <a:ext cx="2427513" cy="534243"/>
          </a:xfrm>
        </p:spPr>
        <p:txBody>
          <a:bodyPr/>
          <a:lstStyle/>
          <a:p>
            <a:r>
              <a:rPr lang="en-US" sz="1800" dirty="0">
                <a:latin typeface="Bradley Hand ITC" panose="03070402050302030203" pitchFamily="66" charset="0"/>
              </a:rPr>
              <a:t>Adventure lies ahead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99485E-4814-90FA-BBB0-6F6218EDA5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339" y="1622428"/>
            <a:ext cx="5995386" cy="250669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23AE894-C87D-39A6-899A-B4E098E5CA0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735"/>
          <a:stretch/>
        </p:blipFill>
        <p:spPr>
          <a:xfrm>
            <a:off x="361339" y="4110361"/>
            <a:ext cx="5995386" cy="2158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4531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C2806C0-8AE3-4975-9946-CCD70055F4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4151" y="296865"/>
            <a:ext cx="2586135" cy="1325563"/>
          </a:xfrm>
        </p:spPr>
        <p:txBody>
          <a:bodyPr/>
          <a:lstStyle/>
          <a:p>
            <a:r>
              <a:rPr lang="en-US" dirty="0"/>
              <a:t>Pages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D8F9E36-CD39-4DDD-927C-C07E8C070A1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EA114D1-8831-DE1B-2354-2AF26A9FCC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7102" y="948860"/>
            <a:ext cx="275053" cy="275053"/>
          </a:xfrm>
          <a:prstGeom prst="rect">
            <a:avLst/>
          </a:prstGeom>
        </p:spPr>
      </p:pic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C0B37305-CE93-8286-4E00-79CC4BCEBF2C}"/>
              </a:ext>
            </a:extLst>
          </p:cNvPr>
          <p:cNvSpPr txBox="1">
            <a:spLocks/>
          </p:cNvSpPr>
          <p:nvPr/>
        </p:nvSpPr>
        <p:spPr>
          <a:xfrm>
            <a:off x="8172062" y="1246803"/>
            <a:ext cx="2423237" cy="62910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Admin Page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66CD5052-F56F-D5E8-1DA7-9D19204F2AF8}"/>
              </a:ext>
            </a:extLst>
          </p:cNvPr>
          <p:cNvSpPr txBox="1">
            <a:spLocks/>
          </p:cNvSpPr>
          <p:nvPr/>
        </p:nvSpPr>
        <p:spPr>
          <a:xfrm>
            <a:off x="6510680" y="2274423"/>
            <a:ext cx="4919320" cy="296294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2000" dirty="0">
                <a:solidFill>
                  <a:schemeClr val="bg1"/>
                </a:solidFill>
              </a:rPr>
              <a:t>Welcome to the place where the website </a:t>
            </a:r>
            <a:r>
              <a:rPr lang="en-US" sz="2000" dirty="0" err="1">
                <a:solidFill>
                  <a:schemeClr val="bg1"/>
                </a:solidFill>
              </a:rPr>
              <a:t>magis</a:t>
            </a:r>
            <a:r>
              <a:rPr lang="en-US" sz="2000" dirty="0">
                <a:solidFill>
                  <a:schemeClr val="bg1"/>
                </a:solidFill>
              </a:rPr>
              <a:t> takes place. The administrator of the webpage is able have an overview of the entire product list and perform multiple actions, such as: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chemeClr val="bg1"/>
                </a:solidFill>
              </a:rPr>
              <a:t>Adding new products;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chemeClr val="bg1"/>
                </a:solidFill>
              </a:rPr>
              <a:t>Deleting existing products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chemeClr val="bg1"/>
                </a:solidFill>
              </a:rPr>
              <a:t>Editing products</a:t>
            </a:r>
          </a:p>
          <a:p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E733B028-0A95-14CF-B740-202D563081A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173885" y="6118484"/>
            <a:ext cx="2427513" cy="534243"/>
          </a:xfrm>
        </p:spPr>
        <p:txBody>
          <a:bodyPr/>
          <a:lstStyle/>
          <a:p>
            <a:r>
              <a:rPr lang="en-US" sz="1800" dirty="0">
                <a:latin typeface="Bradley Hand ITC" panose="03070402050302030203" pitchFamily="66" charset="0"/>
              </a:rPr>
              <a:t>Adventure lies ahead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25DE50-274D-20CC-2293-5CDC933D86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962" y="1982273"/>
            <a:ext cx="6217328" cy="3167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228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C2806C0-8AE3-4975-9946-CCD70055F4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0876" y="1246803"/>
            <a:ext cx="7090400" cy="1325563"/>
          </a:xfrm>
        </p:spPr>
        <p:txBody>
          <a:bodyPr>
            <a:normAutofit/>
          </a:bodyPr>
          <a:lstStyle/>
          <a:p>
            <a:r>
              <a:rPr lang="en-US" dirty="0"/>
              <a:t>Bugs &amp; improvements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D8F9E36-CD39-4DDD-927C-C07E8C070A1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66CD5052-F56F-D5E8-1DA7-9D19204F2AF8}"/>
              </a:ext>
            </a:extLst>
          </p:cNvPr>
          <p:cNvSpPr txBox="1">
            <a:spLocks/>
          </p:cNvSpPr>
          <p:nvPr/>
        </p:nvSpPr>
        <p:spPr>
          <a:xfrm>
            <a:off x="710150" y="4068147"/>
            <a:ext cx="3398763" cy="122231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2000" dirty="0">
                <a:solidFill>
                  <a:schemeClr val="bg1"/>
                </a:solidFill>
              </a:rPr>
              <a:t>The webpage is not entirely responsive for phones and tablets.</a:t>
            </a:r>
          </a:p>
          <a:p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A533840-A67C-DF18-00DC-86383DCFC2CE}"/>
              </a:ext>
            </a:extLst>
          </p:cNvPr>
          <p:cNvSpPr txBox="1">
            <a:spLocks/>
          </p:cNvSpPr>
          <p:nvPr/>
        </p:nvSpPr>
        <p:spPr>
          <a:xfrm>
            <a:off x="838200" y="3439042"/>
            <a:ext cx="2994103" cy="62910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Responsiveness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1D390686-66B4-BCF4-6ACD-74A017105106}"/>
              </a:ext>
            </a:extLst>
          </p:cNvPr>
          <p:cNvSpPr txBox="1">
            <a:spLocks/>
          </p:cNvSpPr>
          <p:nvPr/>
        </p:nvSpPr>
        <p:spPr>
          <a:xfrm>
            <a:off x="4804221" y="3462369"/>
            <a:ext cx="2277713" cy="62910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JS features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B3F77AB2-236A-C372-9B38-B09210E375DC}"/>
              </a:ext>
            </a:extLst>
          </p:cNvPr>
          <p:cNvSpPr txBox="1">
            <a:spLocks/>
          </p:cNvSpPr>
          <p:nvPr/>
        </p:nvSpPr>
        <p:spPr>
          <a:xfrm>
            <a:off x="4243695" y="3988221"/>
            <a:ext cx="3398763" cy="122231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2000" dirty="0">
                <a:solidFill>
                  <a:schemeClr val="bg1"/>
                </a:solidFill>
              </a:rPr>
              <a:t>JS needs to be better understood and put in practice for a better user experience.</a:t>
            </a:r>
          </a:p>
          <a:p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BCF1CB53-9272-176C-40D0-E58FA580450D}"/>
              </a:ext>
            </a:extLst>
          </p:cNvPr>
          <p:cNvSpPr txBox="1">
            <a:spLocks/>
          </p:cNvSpPr>
          <p:nvPr/>
        </p:nvSpPr>
        <p:spPr>
          <a:xfrm>
            <a:off x="7777240" y="3401767"/>
            <a:ext cx="3831239" cy="62910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Button responsiveness</a:t>
            </a:r>
            <a:endParaRPr lang="en-US" dirty="0"/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608E30D8-0929-832C-869E-9D8237C21070}"/>
              </a:ext>
            </a:extLst>
          </p:cNvPr>
          <p:cNvSpPr txBox="1">
            <a:spLocks/>
          </p:cNvSpPr>
          <p:nvPr/>
        </p:nvSpPr>
        <p:spPr>
          <a:xfrm>
            <a:off x="8141894" y="3922907"/>
            <a:ext cx="3398763" cy="1222310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2000" dirty="0">
                <a:solidFill>
                  <a:schemeClr val="bg1"/>
                </a:solidFill>
              </a:rPr>
              <a:t>Discount button not operable;</a:t>
            </a:r>
          </a:p>
          <a:p>
            <a:pPr marL="0" indent="0" algn="just">
              <a:buNone/>
            </a:pPr>
            <a:r>
              <a:rPr lang="en-US" sz="2000" dirty="0">
                <a:solidFill>
                  <a:schemeClr val="bg1"/>
                </a:solidFill>
              </a:rPr>
              <a:t>When editing product list, user must press twice the button for the form to appear.</a:t>
            </a:r>
          </a:p>
          <a:p>
            <a:pPr marL="0" indent="0" algn="just">
              <a:buNone/>
            </a:pPr>
            <a:endParaRPr lang="en-US" sz="2000" dirty="0">
              <a:solidFill>
                <a:schemeClr val="bg1"/>
              </a:solidFill>
            </a:endParaRPr>
          </a:p>
          <a:p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E99DEE87-6DE2-3A4E-CDF2-D061CE86150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173885" y="6118484"/>
            <a:ext cx="2427513" cy="534243"/>
          </a:xfrm>
        </p:spPr>
        <p:txBody>
          <a:bodyPr/>
          <a:lstStyle/>
          <a:p>
            <a:r>
              <a:rPr lang="en-US" sz="1800" dirty="0">
                <a:latin typeface="Bradley Hand ITC" panose="03070402050302030203" pitchFamily="66" charset="0"/>
              </a:rPr>
              <a:t>Adventure lies ahead</a:t>
            </a:r>
          </a:p>
        </p:txBody>
      </p:sp>
    </p:spTree>
    <p:extLst>
      <p:ext uri="{BB962C8B-B14F-4D97-AF65-F5344CB8AC3E}">
        <p14:creationId xmlns:p14="http://schemas.microsoft.com/office/powerpoint/2010/main" val="39643179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2B381BA-F1D7-483F-B759-9C34513555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12BBAB-4628-42F5-BF78-BE0E5947513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Razvan Grigorescu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721AB4-1CF0-4825-926E-5207D64C264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Web address: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3118D49-CA48-4C57-A37C-31BAA753812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Email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E14719-D011-4E0B-9362-CD19FF22FEB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grigorescurazvan@yahoo.com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53B9793-4C7E-51ED-C8A8-520ABEF29EE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175657" y="4222968"/>
            <a:ext cx="9834465" cy="474519"/>
          </a:xfrm>
        </p:spPr>
        <p:txBody>
          <a:bodyPr/>
          <a:lstStyle/>
          <a:p>
            <a:r>
              <a:rPr lang="en-US" dirty="0">
                <a:hlinkClick r:id="rId2"/>
              </a:rPr>
              <a:t>Final Project - </a:t>
            </a:r>
            <a:r>
              <a:rPr lang="en-US" dirty="0" err="1">
                <a:hlinkClick r:id="rId2"/>
              </a:rPr>
              <a:t>OutdorShop</a:t>
            </a:r>
            <a:r>
              <a:rPr lang="en-US" dirty="0">
                <a:hlinkClick r:id="rId2"/>
              </a:rPr>
              <a:t> Online Store (surge.sh)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92793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4">
      <a:dk1>
        <a:sysClr val="windowText" lastClr="000000"/>
      </a:dk1>
      <a:lt1>
        <a:sysClr val="window" lastClr="FFFFFF"/>
      </a:lt1>
      <a:dk2>
        <a:srgbClr val="64AC00"/>
      </a:dk2>
      <a:lt2>
        <a:srgbClr val="CBFF00"/>
      </a:lt2>
      <a:accent1>
        <a:srgbClr val="002E62"/>
      </a:accent1>
      <a:accent2>
        <a:srgbClr val="004CB9"/>
      </a:accent2>
      <a:accent3>
        <a:srgbClr val="005500"/>
      </a:accent3>
      <a:accent4>
        <a:srgbClr val="16B3DC"/>
      </a:accent4>
      <a:accent5>
        <a:srgbClr val="F9DC5C"/>
      </a:accent5>
      <a:accent6>
        <a:srgbClr val="EF626C"/>
      </a:accent6>
      <a:hlink>
        <a:srgbClr val="FFFFFF"/>
      </a:hlink>
      <a:folHlink>
        <a:srgbClr val="FFFFFF"/>
      </a:folHlink>
    </a:clrScheme>
    <a:fontScheme name="Custom 21">
      <a:majorFont>
        <a:latin typeface="Gill Sans MT"/>
        <a:ea typeface=""/>
        <a:cs typeface=""/>
      </a:majorFont>
      <a:minorFont>
        <a:latin typeface="Franklin Gothic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 w="12700" cap="flat">
          <a:noFill/>
          <a:prstDash val="solid"/>
          <a:miter/>
        </a:ln>
      </a:spPr>
      <a:bodyPr rtlCol="0" anchor="ctr"/>
      <a:lstStyle>
        <a:defPPr algn="l">
          <a:defRPr dirty="0"/>
        </a:defPPr>
      </a:lstStyle>
    </a:spDef>
  </a:objectDefaults>
  <a:extraClrSchemeLst/>
  <a:extLst>
    <a:ext uri="{05A4C25C-085E-4340-85A3-A5531E510DB2}">
      <thm15:themeFamily xmlns:thm15="http://schemas.microsoft.com/office/thememl/2012/main" name="TF22977542_Outdoors presentation_RVA_v4.potx" id="{6CD96AFB-7D75-48FF-A856-C8B82BF3C12B}" vid="{1E6ACFD4-3AE6-4944-B76B-DA44E915EC7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F60B100-7079-4DE7-AF7C-20BFB1D62C4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26A71AF-4CF2-4B95-BFB6-5C27500258C6}">
  <ds:schemaRefs>
    <ds:schemaRef ds:uri="http://schemas.microsoft.com/office/2006/metadata/properties"/>
    <ds:schemaRef ds:uri="http://schemas.microsoft.com/office/2006/documentManagement/types"/>
    <ds:schemaRef ds:uri="http://purl.org/dc/terms/"/>
    <ds:schemaRef ds:uri="71af3243-3dd4-4a8d-8c0d-dd76da1f02a5"/>
    <ds:schemaRef ds:uri="16c05727-aa75-4e4a-9b5f-8a80a1165891"/>
    <ds:schemaRef ds:uri="http://www.w3.org/XML/1998/namespace"/>
    <ds:schemaRef ds:uri="http://schemas.microsoft.com/office/infopath/2007/PartnerControls"/>
    <ds:schemaRef ds:uri="http://schemas.openxmlformats.org/package/2006/metadata/core-properties"/>
    <ds:schemaRef ds:uri="http://purl.org/dc/dcmitype/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A935B1F0-3442-4957-9701-25816EFDB64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tf22977542_win32</Template>
  <TotalTime>456</TotalTime>
  <Words>382</Words>
  <Application>Microsoft Office PowerPoint</Application>
  <PresentationFormat>Widescreen</PresentationFormat>
  <Paragraphs>70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Arial</vt:lpstr>
      <vt:lpstr>Bradley Hand ITC</vt:lpstr>
      <vt:lpstr>Calibri</vt:lpstr>
      <vt:lpstr>Franklin Gothic Book</vt:lpstr>
      <vt:lpstr>Gill Sans MT</vt:lpstr>
      <vt:lpstr>Wingdings</vt:lpstr>
      <vt:lpstr>Office Theme</vt:lpstr>
      <vt:lpstr>Ecommerce Website </vt:lpstr>
      <vt:lpstr>Content presentation</vt:lpstr>
      <vt:lpstr>Project Info</vt:lpstr>
      <vt:lpstr>Pages</vt:lpstr>
      <vt:lpstr>Pages</vt:lpstr>
      <vt:lpstr>Pages</vt:lpstr>
      <vt:lpstr>Pages</vt:lpstr>
      <vt:lpstr>Bugs &amp; improvements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Ecommerce Website </dc:title>
  <dc:creator>Razvan G</dc:creator>
  <cp:lastModifiedBy>Razvan G</cp:lastModifiedBy>
  <cp:revision>7</cp:revision>
  <dcterms:created xsi:type="dcterms:W3CDTF">2022-11-04T07:12:40Z</dcterms:created>
  <dcterms:modified xsi:type="dcterms:W3CDTF">2022-11-07T13:00:23Z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